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6CF88-8ECA-4360-B4EF-29C3874090B7}" v="1" dt="2023-12-05T14:07:07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ga Arnold" userId="ade0b45f53e1705b" providerId="LiveId" clId="{E766CF88-8ECA-4360-B4EF-29C3874090B7}"/>
    <pc:docChg chg="custSel addSld delSld modSld">
      <pc:chgData name="Varga Arnold" userId="ade0b45f53e1705b" providerId="LiveId" clId="{E766CF88-8ECA-4360-B4EF-29C3874090B7}" dt="2023-12-05T21:11:32.821" v="173" actId="47"/>
      <pc:docMkLst>
        <pc:docMk/>
      </pc:docMkLst>
      <pc:sldChg chg="new">
        <pc:chgData name="Varga Arnold" userId="ade0b45f53e1705b" providerId="LiveId" clId="{E766CF88-8ECA-4360-B4EF-29C3874090B7}" dt="2023-12-05T13:19:22.663" v="0" actId="680"/>
        <pc:sldMkLst>
          <pc:docMk/>
          <pc:sldMk cId="868625697" sldId="256"/>
        </pc:sldMkLst>
      </pc:sldChg>
      <pc:sldChg chg="addSp delSp modSp new mod">
        <pc:chgData name="Varga Arnold" userId="ade0b45f53e1705b" providerId="LiveId" clId="{E766CF88-8ECA-4360-B4EF-29C3874090B7}" dt="2023-12-05T13:21:59.009" v="18" actId="29295"/>
        <pc:sldMkLst>
          <pc:docMk/>
          <pc:sldMk cId="2957607190" sldId="257"/>
        </pc:sldMkLst>
        <pc:spChg chg="mod">
          <ac:chgData name="Varga Arnold" userId="ade0b45f53e1705b" providerId="LiveId" clId="{E766CF88-8ECA-4360-B4EF-29C3874090B7}" dt="2023-12-05T13:19:30.068" v="3" actId="20577"/>
          <ac:spMkLst>
            <pc:docMk/>
            <pc:sldMk cId="2957607190" sldId="257"/>
            <ac:spMk id="2" creationId="{B80F2321-A1CF-D6BD-0FF8-1C6A0BCDDBF4}"/>
          </ac:spMkLst>
        </pc:spChg>
        <pc:spChg chg="del mod">
          <ac:chgData name="Varga Arnold" userId="ade0b45f53e1705b" providerId="LiveId" clId="{E766CF88-8ECA-4360-B4EF-29C3874090B7}" dt="2023-12-05T13:20:15.531" v="5" actId="22"/>
          <ac:spMkLst>
            <pc:docMk/>
            <pc:sldMk cId="2957607190" sldId="257"/>
            <ac:spMk id="3" creationId="{35C7D0C3-88E7-24B8-42FA-F17C0033273B}"/>
          </ac:spMkLst>
        </pc:spChg>
        <pc:picChg chg="add mod ord modCrop">
          <ac:chgData name="Varga Arnold" userId="ade0b45f53e1705b" providerId="LiveId" clId="{E766CF88-8ECA-4360-B4EF-29C3874090B7}" dt="2023-12-05T13:21:59.009" v="18" actId="29295"/>
          <ac:picMkLst>
            <pc:docMk/>
            <pc:sldMk cId="2957607190" sldId="257"/>
            <ac:picMk id="5" creationId="{99F8F409-ED38-8A56-6023-B7F7E96645B3}"/>
          </ac:picMkLst>
        </pc:picChg>
        <pc:picChg chg="add mod">
          <ac:chgData name="Varga Arnold" userId="ade0b45f53e1705b" providerId="LiveId" clId="{E766CF88-8ECA-4360-B4EF-29C3874090B7}" dt="2023-12-05T13:21:34.152" v="14" actId="1076"/>
          <ac:picMkLst>
            <pc:docMk/>
            <pc:sldMk cId="2957607190" sldId="257"/>
            <ac:picMk id="7" creationId="{9B7F0F35-ABDB-2D3B-6867-7BE73ECDD09A}"/>
          </ac:picMkLst>
        </pc:picChg>
      </pc:sldChg>
      <pc:sldChg chg="addSp delSp modSp new mod">
        <pc:chgData name="Varga Arnold" userId="ade0b45f53e1705b" providerId="LiveId" clId="{E766CF88-8ECA-4360-B4EF-29C3874090B7}" dt="2023-12-05T13:24:43.656" v="29" actId="29295"/>
        <pc:sldMkLst>
          <pc:docMk/>
          <pc:sldMk cId="2027880842" sldId="258"/>
        </pc:sldMkLst>
        <pc:spChg chg="mod">
          <ac:chgData name="Varga Arnold" userId="ade0b45f53e1705b" providerId="LiveId" clId="{E766CF88-8ECA-4360-B4EF-29C3874090B7}" dt="2023-12-05T13:23:28.596" v="23" actId="20577"/>
          <ac:spMkLst>
            <pc:docMk/>
            <pc:sldMk cId="2027880842" sldId="258"/>
            <ac:spMk id="2" creationId="{764EDF62-8144-82C8-8814-7ED2E193E44B}"/>
          </ac:spMkLst>
        </pc:spChg>
        <pc:spChg chg="del">
          <ac:chgData name="Varga Arnold" userId="ade0b45f53e1705b" providerId="LiveId" clId="{E766CF88-8ECA-4360-B4EF-29C3874090B7}" dt="2023-12-05T13:23:17.638" v="20" actId="22"/>
          <ac:spMkLst>
            <pc:docMk/>
            <pc:sldMk cId="2027880842" sldId="258"/>
            <ac:spMk id="3" creationId="{26ED4CD1-4F17-F29C-F8E3-28DCCEDA1665}"/>
          </ac:spMkLst>
        </pc:spChg>
        <pc:picChg chg="add mod ord">
          <ac:chgData name="Varga Arnold" userId="ade0b45f53e1705b" providerId="LiveId" clId="{E766CF88-8ECA-4360-B4EF-29C3874090B7}" dt="2023-12-05T13:24:43.656" v="29" actId="29295"/>
          <ac:picMkLst>
            <pc:docMk/>
            <pc:sldMk cId="2027880842" sldId="258"/>
            <ac:picMk id="5" creationId="{BD2F4459-E055-C7AF-2BC9-11D417C31D45}"/>
          </ac:picMkLst>
        </pc:picChg>
        <pc:picChg chg="add mod">
          <ac:chgData name="Varga Arnold" userId="ade0b45f53e1705b" providerId="LiveId" clId="{E766CF88-8ECA-4360-B4EF-29C3874090B7}" dt="2023-12-05T13:24:37.926" v="28" actId="14100"/>
          <ac:picMkLst>
            <pc:docMk/>
            <pc:sldMk cId="2027880842" sldId="258"/>
            <ac:picMk id="7" creationId="{ECC415E1-D377-ECBF-607C-1D4FFA32B987}"/>
          </ac:picMkLst>
        </pc:picChg>
      </pc:sldChg>
      <pc:sldChg chg="addSp delSp modSp new mod">
        <pc:chgData name="Varga Arnold" userId="ade0b45f53e1705b" providerId="LiveId" clId="{E766CF88-8ECA-4360-B4EF-29C3874090B7}" dt="2023-12-05T14:08:02.964" v="129" actId="20577"/>
        <pc:sldMkLst>
          <pc:docMk/>
          <pc:sldMk cId="1800697879" sldId="259"/>
        </pc:sldMkLst>
        <pc:spChg chg="mod">
          <ac:chgData name="Varga Arnold" userId="ade0b45f53e1705b" providerId="LiveId" clId="{E766CF88-8ECA-4360-B4EF-29C3874090B7}" dt="2023-12-05T13:51:34.797" v="32" actId="20577"/>
          <ac:spMkLst>
            <pc:docMk/>
            <pc:sldMk cId="1800697879" sldId="259"/>
            <ac:spMk id="2" creationId="{374F50A2-F61B-646B-5349-D294FF7EB100}"/>
          </ac:spMkLst>
        </pc:spChg>
        <pc:spChg chg="del">
          <ac:chgData name="Varga Arnold" userId="ade0b45f53e1705b" providerId="LiveId" clId="{E766CF88-8ECA-4360-B4EF-29C3874090B7}" dt="2023-12-05T13:52:08.638" v="33" actId="22"/>
          <ac:spMkLst>
            <pc:docMk/>
            <pc:sldMk cId="1800697879" sldId="259"/>
            <ac:spMk id="3" creationId="{21637042-D3BB-D17F-28AD-F2545E94E492}"/>
          </ac:spMkLst>
        </pc:spChg>
        <pc:spChg chg="add mod">
          <ac:chgData name="Varga Arnold" userId="ade0b45f53e1705b" providerId="LiveId" clId="{E766CF88-8ECA-4360-B4EF-29C3874090B7}" dt="2023-12-05T14:08:02.964" v="129" actId="20577"/>
          <ac:spMkLst>
            <pc:docMk/>
            <pc:sldMk cId="1800697879" sldId="259"/>
            <ac:spMk id="8" creationId="{8134F3F3-018A-2682-2DA5-96D9ADB87BFD}"/>
          </ac:spMkLst>
        </pc:spChg>
        <pc:picChg chg="add mod ord">
          <ac:chgData name="Varga Arnold" userId="ade0b45f53e1705b" providerId="LiveId" clId="{E766CF88-8ECA-4360-B4EF-29C3874090B7}" dt="2023-12-05T13:52:20.265" v="36" actId="29295"/>
          <ac:picMkLst>
            <pc:docMk/>
            <pc:sldMk cId="1800697879" sldId="259"/>
            <ac:picMk id="5" creationId="{D907F26F-4A2F-C050-E60F-30AA2F10591B}"/>
          </ac:picMkLst>
        </pc:picChg>
        <pc:picChg chg="add mod">
          <ac:chgData name="Varga Arnold" userId="ade0b45f53e1705b" providerId="LiveId" clId="{E766CF88-8ECA-4360-B4EF-29C3874090B7}" dt="2023-12-05T13:52:46.910" v="39" actId="1076"/>
          <ac:picMkLst>
            <pc:docMk/>
            <pc:sldMk cId="1800697879" sldId="259"/>
            <ac:picMk id="7" creationId="{843994B5-9820-73A1-052C-1EE2C67D1F7D}"/>
          </ac:picMkLst>
        </pc:picChg>
      </pc:sldChg>
      <pc:sldChg chg="addSp modSp new del mod">
        <pc:chgData name="Varga Arnold" userId="ade0b45f53e1705b" providerId="LiveId" clId="{E766CF88-8ECA-4360-B4EF-29C3874090B7}" dt="2023-12-05T21:11:32.821" v="173" actId="47"/>
        <pc:sldMkLst>
          <pc:docMk/>
          <pc:sldMk cId="2082209844" sldId="260"/>
        </pc:sldMkLst>
        <pc:spChg chg="mod">
          <ac:chgData name="Varga Arnold" userId="ade0b45f53e1705b" providerId="LiveId" clId="{E766CF88-8ECA-4360-B4EF-29C3874090B7}" dt="2023-12-05T21:11:01.454" v="170" actId="20577"/>
          <ac:spMkLst>
            <pc:docMk/>
            <pc:sldMk cId="2082209844" sldId="260"/>
            <ac:spMk id="2" creationId="{0F661CC7-42DD-0A58-0FDF-6CB9AABB09F1}"/>
          </ac:spMkLst>
        </pc:spChg>
        <pc:picChg chg="add mod">
          <ac:chgData name="Varga Arnold" userId="ade0b45f53e1705b" providerId="LiveId" clId="{E766CF88-8ECA-4360-B4EF-29C3874090B7}" dt="2023-12-05T21:11:05.864" v="172" actId="1076"/>
          <ac:picMkLst>
            <pc:docMk/>
            <pc:sldMk cId="2082209844" sldId="260"/>
            <ac:picMk id="5" creationId="{AED8BF3A-16DA-4192-A8E2-0BE3262AE9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FE5126-423D-6DF7-505E-5600CA9E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AD4EE94-FE5A-E4B2-1929-9A8DE6B3E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144377-BEBC-7139-29DE-5C240160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B7D04F-4C24-E50B-6F15-FFF4C81F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0DDB68-527C-0542-6CDF-3C098BEE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17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80F7E-3AC8-4CF7-D50C-F97FE41A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658F1D-A8C8-BCDF-AE8D-94BE23C4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9D081B-39A8-347D-9E3F-2C165AC5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E1D6F2-87A9-E7EB-D92C-D10A4936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240265-BC3B-79E8-AFA2-593B4A28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78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7113ED-2C2B-D68D-DCF3-64AF75D7F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918516-5836-4232-870B-3B8C5EF3F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C7A855-FF31-910F-371E-8B26FAC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28A2C1-EA0D-0879-C2A6-55577D23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B6C7EC-4135-F239-B070-6183E99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639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70FA9-D911-C2D4-A8A6-D827C3C6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B7B523-3E70-FD66-B895-1877B98F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57A108-FCED-00AF-4B10-26175155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C179C1-CDA9-03E8-DFC0-E79F4C54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FF4D70-A731-764F-2443-ACAF946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32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B29B63-DB6B-9296-1E09-A575AA85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185B0A-2D53-700A-6A4B-B454240A2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9AF3E6-FBFC-44F0-AFF6-D9D7E8FB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69317E-4A26-A335-074D-78614E6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689D6A-1498-ACF0-7DAB-7B920A7E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138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E09F99-0F87-4C4C-0AC2-CCCE396E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FBE0F6-E164-456F-EB06-DDF98FC97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453A2F3-C445-0806-6A8A-AE4F1580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0586554-C55E-37C6-0FB2-4DFE4003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B3721FE-9740-C22B-B159-3858C31C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43DFADA-14AC-8608-E2AA-5F2DA2A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18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C32D9F-04F3-A6D3-3591-1931D9AE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7614107-5DFF-4622-85F5-666BF140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E470D73-91AA-0BF7-580C-06EA0745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FD4C54-3710-C280-966E-7096A8ED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6659A0-C963-1627-A274-C12770F24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71A428B-00F9-F292-2A1F-AEDD6DB8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336977D-7AD9-B55D-9AE4-E8FA10A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487C753-670A-377A-CAEC-6BC3D699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0876E-1A4D-E6B1-6523-84E86A84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0C2094F-B1D9-8E8A-7814-1F94EEE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CC86270-C4B8-860D-76FE-C2DD48D3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B22A12-8B88-E2B4-B895-34D17FCA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2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82BAE5C-5856-EE0A-46E3-AC5E522D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613453-D261-6F50-A60F-CBD6CB1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398C1C-836D-D739-FE95-BE2B1E01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860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B2B323-94DC-5B62-60B5-AD082218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17F19B-FB81-3228-60F3-C924CF5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DCF0B16-9DEB-DE56-1472-12E76001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929BB4-32ED-1539-D0D6-9B9B50F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912AE2-77C0-DD4C-5F34-5A074426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0EE0356-4C76-DA67-A4F2-B6BCB57C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830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7A61D-468F-A77A-6208-FCBDC7A6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ADB6EFA-A9F1-4619-8A06-DDE1E464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5F4A7A0-09D9-65BF-962C-56B9ED659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3DB609F-C21F-BB8D-598B-7EE240A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138B2C-FFC3-0C66-E99E-823E9978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39B6D31-6F10-70BA-9515-64B2AF35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126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4E1B487-C8E4-6CCD-F929-CBC23B61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3A48EE5-2F9D-B4EE-A95D-4BFE9B6F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A6B543-EA7A-4F60-AFD7-1FBC62DBF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89259-68E1-4F96-98BB-80BD67C48B83}" type="datetimeFigureOut">
              <a:rPr lang="hu-HU" smtClean="0"/>
              <a:t>2023. 12. 05.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29B5E1-E62B-1D11-5B01-3B02ACA2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1988A6-0EDE-736F-E5E7-04027560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05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7CF1-ED13-544D-3F74-9AB3F3FA8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E3DD0C-9E30-0044-135B-CA29C2DAB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862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F2321-A1CF-D6BD-0FF8-1C6A0BCD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-center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9F8F409-ED38-8A56-6023-B7F7E966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0000"/>
          </a:blip>
          <a:srcRect r="15856"/>
          <a:stretch/>
        </p:blipFill>
        <p:spPr>
          <a:xfrm>
            <a:off x="3054000" y="1690688"/>
            <a:ext cx="4604030" cy="197695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B7F0F35-ABDB-2D3B-6867-7BE73ECD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00" y="4819138"/>
            <a:ext cx="4604030" cy="19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0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4EDF62-8144-82C8-8814-7ED2E19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-fluid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D2F4459-E055-C7AF-2BC9-11D417C3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6902" y="1835457"/>
            <a:ext cx="4193938" cy="435133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C415E1-D377-ECBF-607C-1D4FFA32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48" y="1835456"/>
            <a:ext cx="537096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8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4F50A2-F61B-646B-5349-D294FF7E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text-center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907F26F-4A2F-C050-E60F-30AA2F10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076" y="2218915"/>
            <a:ext cx="5449789" cy="290390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43994B5-9820-73A1-052C-1EE2C67D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722"/>
            <a:ext cx="6096000" cy="28822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134F3F3-018A-2682-2DA5-96D9ADB87BFD}"/>
              </a:ext>
            </a:extLst>
          </p:cNvPr>
          <p:cNvSpPr txBox="1"/>
          <p:nvPr/>
        </p:nvSpPr>
        <p:spPr>
          <a:xfrm>
            <a:off x="1170039" y="5673213"/>
            <a:ext cx="592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Furcsaság: a text-center valamiért az </a:t>
            </a:r>
            <a:r>
              <a:rPr lang="hu-HU" dirty="0" err="1"/>
              <a:t>img</a:t>
            </a:r>
            <a:r>
              <a:rPr lang="hu-HU" dirty="0"/>
              <a:t> tag-okra is érvényes</a:t>
            </a:r>
          </a:p>
        </p:txBody>
      </p:sp>
    </p:spTree>
    <p:extLst>
      <p:ext uri="{BB962C8B-B14F-4D97-AF65-F5344CB8AC3E}">
        <p14:creationId xmlns:p14="http://schemas.microsoft.com/office/powerpoint/2010/main" val="180069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</Words>
  <Application>Microsoft Office PowerPoint</Application>
  <PresentationFormat>Szélesvásznú</PresentationFormat>
  <Paragraphs>4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Office-téma</vt:lpstr>
      <vt:lpstr>PowerPoint-bemutató</vt:lpstr>
      <vt:lpstr>row align-items-center</vt:lpstr>
      <vt:lpstr>img-fluid</vt:lpstr>
      <vt:lpstr>text-center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jozsinb@sulid.hu</dc:creator>
  <cp:lastModifiedBy>jozsinb@sulid.hu</cp:lastModifiedBy>
  <cp:revision>1</cp:revision>
  <dcterms:created xsi:type="dcterms:W3CDTF">2023-12-05T13:19:21Z</dcterms:created>
  <dcterms:modified xsi:type="dcterms:W3CDTF">2023-12-05T21:11:43Z</dcterms:modified>
</cp:coreProperties>
</file>